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9393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50024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81007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69521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386126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5197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72574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57455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31800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88936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1808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C73234-C9C9-45EB-9954-5688DEC4B318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83633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/>
          <p:cNvGrpSpPr/>
          <p:nvPr/>
        </p:nvGrpSpPr>
        <p:grpSpPr>
          <a:xfrm>
            <a:off x="274638" y="104775"/>
            <a:ext cx="8445501" cy="6580832"/>
            <a:chOff x="274638" y="104775"/>
            <a:chExt cx="8445501" cy="6580832"/>
          </a:xfrm>
        </p:grpSpPr>
        <p:sp>
          <p:nvSpPr>
            <p:cNvPr id="4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2494594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900" b="1" dirty="0">
                  <a:latin typeface="Times New Roman" pitchFamily="18" charset="0"/>
                </a:rPr>
                <a:t>http://www.reliatech.de / </a:t>
              </a:r>
              <a:r>
                <a:rPr lang="de-DE" sz="900" b="1" dirty="0" smtClean="0">
                  <a:latin typeface="Times New Roman" pitchFamily="18" charset="0"/>
                </a:rPr>
                <a:t>orders@reliatech.de</a:t>
              </a:r>
              <a:endParaRPr lang="de-DE" sz="900" b="1" dirty="0">
                <a:latin typeface="Times New Roman" pitchFamily="18" charset="0"/>
              </a:endParaRPr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pic>
          <p:nvPicPr>
            <p:cNvPr id="6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400" b="1" dirty="0" err="1" smtClean="0">
                  <a:latin typeface="Times New Roman" pitchFamily="18" charset="0"/>
                </a:rPr>
                <a:t>ReliaTechGmbH</a:t>
              </a:r>
              <a:endParaRPr lang="de-DE" sz="1400" b="1" dirty="0">
                <a:latin typeface="Times New Roman" pitchFamily="18" charset="0"/>
              </a:endParaRPr>
            </a:p>
          </p:txBody>
        </p:sp>
      </p:grpSp>
      <p:sp>
        <p:nvSpPr>
          <p:cNvPr id="8" name="Rechteck 7"/>
          <p:cNvSpPr/>
          <p:nvPr/>
        </p:nvSpPr>
        <p:spPr>
          <a:xfrm>
            <a:off x="1577440" y="5373216"/>
            <a:ext cx="59756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Western analysis of recombinant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 FABP4 [Cat# 400-018] using a rabbit polyclonal anti-human FABP4 antibody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[Cat#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102-PA134]. [WB: AP-conjugated secondary antibody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endParaRPr lang="en-US" sz="1200" dirty="0"/>
          </a:p>
        </p:txBody>
      </p:sp>
      <p:sp>
        <p:nvSpPr>
          <p:cNvPr id="9" name="Textfeld 1"/>
          <p:cNvSpPr txBox="1">
            <a:spLocks noChangeArrowheads="1"/>
          </p:cNvSpPr>
          <p:nvPr/>
        </p:nvSpPr>
        <p:spPr bwMode="auto">
          <a:xfrm>
            <a:off x="3147772" y="946655"/>
            <a:ext cx="283494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Rabbit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anti-human FABP4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102-PA134S / -PA134)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5550" y="1700808"/>
            <a:ext cx="2899381" cy="3481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4812598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30</cp:revision>
  <dcterms:created xsi:type="dcterms:W3CDTF">2014-04-11T11:40:46Z</dcterms:created>
  <dcterms:modified xsi:type="dcterms:W3CDTF">2015-03-18T13:34:21Z</dcterms:modified>
</cp:coreProperties>
</file>